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9" r:id="rId6"/>
    <p:sldId id="260" r:id="rId7"/>
    <p:sldId id="258" r:id="rId8"/>
    <p:sldId id="261" r:id="rId9"/>
    <p:sldId id="263" r:id="rId10"/>
    <p:sldId id="265" r:id="rId11"/>
    <p:sldId id="264" r:id="rId12"/>
    <p:sldId id="26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8927"/>
    <a:srgbClr val="AEC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701AA-C47C-4893-BDEB-262E7A686D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E1124-8C62-478B-8E35-541F904A57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E1124-8C62-478B-8E35-541F904A57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8A8-EE66-4A1D-B517-5A7FB16136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3E9A-8343-4C39-953E-35ABF724D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8A8-EE66-4A1D-B517-5A7FB16136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3E9A-8343-4C39-953E-35ABF724D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8A8-EE66-4A1D-B517-5A7FB16136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3E9A-8343-4C39-953E-35ABF724DFA3}" type="slidenum">
              <a:rPr lang="zh-CN" altLang="en-US" smtClean="0"/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8A8-EE66-4A1D-B517-5A7FB16136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3E9A-8343-4C39-953E-35ABF724D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8A8-EE66-4A1D-B517-5A7FB16136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3E9A-8343-4C39-953E-35ABF724DFA3}" type="slidenum">
              <a:rPr lang="zh-CN" altLang="en-US" smtClean="0"/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8A8-EE66-4A1D-B517-5A7FB16136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3E9A-8343-4C39-953E-35ABF724D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8A8-EE66-4A1D-B517-5A7FB16136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3E9A-8343-4C39-953E-35ABF724D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8A8-EE66-4A1D-B517-5A7FB16136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3E9A-8343-4C39-953E-35ABF724D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8A8-EE66-4A1D-B517-5A7FB16136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3E9A-8343-4C39-953E-35ABF724D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8A8-EE66-4A1D-B517-5A7FB16136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3E9A-8343-4C39-953E-35ABF724D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8A8-EE66-4A1D-B517-5A7FB16136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3E9A-8343-4C39-953E-35ABF724D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8A8-EE66-4A1D-B517-5A7FB16136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3E9A-8343-4C39-953E-35ABF724D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8A8-EE66-4A1D-B517-5A7FB16136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3E9A-8343-4C39-953E-35ABF724D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8A8-EE66-4A1D-B517-5A7FB16136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3E9A-8343-4C39-953E-35ABF724D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8A8-EE66-4A1D-B517-5A7FB16136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3E9A-8343-4C39-953E-35ABF724D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8A8-EE66-4A1D-B517-5A7FB16136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3E9A-8343-4C39-953E-35ABF724D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CC8A8-EE66-4A1D-B517-5A7FB16136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A853E9A-8343-4C39-953E-35ABF724DF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0740" y="1911873"/>
            <a:ext cx="7853586" cy="3307096"/>
          </a:xfrm>
        </p:spPr>
        <p:txBody>
          <a:bodyPr>
            <a:noAutofit/>
          </a:bodyPr>
          <a:lstStyle/>
          <a:p>
            <a:r>
              <a:rPr lang="zh-CN" altLang="en-US" sz="5400" dirty="0" smtClean="0">
                <a:solidFill>
                  <a:schemeClr val="accent2">
                    <a:lumMod val="7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口号：要做就做最好的！</a:t>
            </a:r>
            <a:endParaRPr lang="en-US" altLang="zh-CN" sz="5400" dirty="0" smtClean="0">
              <a:solidFill>
                <a:schemeClr val="accent2">
                  <a:lumMod val="7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endParaRPr lang="en-US" altLang="zh-CN" sz="5400" dirty="0">
              <a:solidFill>
                <a:schemeClr val="accent2">
                  <a:lumMod val="7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5400" dirty="0" smtClean="0">
                <a:solidFill>
                  <a:schemeClr val="accent2">
                    <a:lumMod val="7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小组成员</a:t>
            </a:r>
            <a:r>
              <a:rPr lang="en-US" altLang="zh-CN" sz="5400" dirty="0" smtClean="0">
                <a:solidFill>
                  <a:schemeClr val="accent2">
                    <a:lumMod val="7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</a:t>
            </a:r>
            <a:r>
              <a:rPr lang="zh-CN" altLang="en-US" sz="5400" dirty="0" smtClean="0">
                <a:solidFill>
                  <a:schemeClr val="accent2">
                    <a:lumMod val="7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韩学历</a:t>
            </a:r>
            <a:r>
              <a:rPr lang="en-US" altLang="zh-CN" sz="5400" dirty="0" smtClean="0">
                <a:solidFill>
                  <a:schemeClr val="accent2">
                    <a:lumMod val="7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,</a:t>
            </a:r>
            <a:r>
              <a:rPr lang="zh-CN" altLang="en-US" sz="5400" dirty="0" smtClean="0">
                <a:solidFill>
                  <a:schemeClr val="accent2">
                    <a:lumMod val="7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朱伟浩姜华卿</a:t>
            </a:r>
            <a:r>
              <a:rPr lang="en-US" altLang="zh-CN" sz="5400" dirty="0" smtClean="0">
                <a:solidFill>
                  <a:schemeClr val="accent2">
                    <a:lumMod val="7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,</a:t>
            </a:r>
            <a:r>
              <a:rPr lang="zh-CN" altLang="en-US" sz="5400" dirty="0">
                <a:solidFill>
                  <a:schemeClr val="accent2">
                    <a:lumMod val="7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过严耀</a:t>
            </a:r>
            <a:endParaRPr lang="zh-CN" altLang="en-US" sz="5400" dirty="0">
              <a:solidFill>
                <a:schemeClr val="accent2">
                  <a:lumMod val="7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075" y="-188007"/>
            <a:ext cx="1384417" cy="127332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82770" y="258759"/>
            <a:ext cx="17654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熊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509726" y="269708"/>
            <a:ext cx="17654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宝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255814" y="247810"/>
            <a:ext cx="17654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猫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136682" y="269708"/>
            <a:ext cx="146867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国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11" y="4916032"/>
            <a:ext cx="2160826" cy="15325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497" y="4544839"/>
            <a:ext cx="2293714" cy="2068153"/>
          </a:xfrm>
          <a:prstGeom prst="rect">
            <a:avLst/>
          </a:prstGeom>
        </p:spPr>
      </p:pic>
      <p:pic>
        <p:nvPicPr>
          <p:cNvPr id="13" name="UltraV - Breath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72601" y="6125629"/>
            <a:ext cx="487363" cy="48736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565787" y="6396335"/>
            <a:ext cx="136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F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irst.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6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682" fill="hold">
                                          <p:stCondLst>
                                            <p:cond delay="68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34" decel="50000" autoRev="1" fill="hold">
                                          <p:stCondLst>
                                            <p:cond delay="68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4" fill="hold">
                                          <p:stCondLst>
                                            <p:cond delay="129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10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24" fill="hold">
                                          <p:stCondLst>
                                            <p:cond delay="10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1" decel="50000" autoRev="1" fill="hold">
                                          <p:stCondLst>
                                            <p:cond delay="10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6" fill="hold">
                                          <p:stCondLst>
                                            <p:cond delay="194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3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4" dur="910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12" decel="50000" autoRev="1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72" fill="hold">
                                          <p:stCondLst>
                                            <p:cond delay="17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11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137" fill="hold">
                                          <p:stCondLst>
                                            <p:cond delay="113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1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90" decel="50000" autoRev="1" fill="hold">
                                          <p:stCondLst>
                                            <p:cond delay="113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40" fill="hold">
                                          <p:stCondLst>
                                            <p:cond delay="216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0" showWhenStopped="0">
                <p:cTn id="4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build="p"/>
      <p:bldP spid="5" grpId="0"/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400" y="0"/>
            <a:ext cx="6533861" cy="6858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9072" y="383491"/>
            <a:ext cx="1200329" cy="60910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600" dirty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谢谢大家</a:t>
            </a:r>
            <a:r>
              <a:rPr lang="zh-CN" altLang="en-US" sz="6600" dirty="0" smtClean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观看</a:t>
            </a:r>
            <a:endParaRPr lang="zh-CN" altLang="en-US" sz="6600" dirty="0">
              <a:solidFill>
                <a:schemeClr val="accent1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5998" y="383490"/>
            <a:ext cx="1107996" cy="65588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dirty="0" smtClean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以上就是全部内容</a:t>
            </a:r>
            <a:endParaRPr lang="zh-CN" altLang="en-US" sz="6000" dirty="0">
              <a:solidFill>
                <a:schemeClr val="accent1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sp>
        <p:nvSpPr>
          <p:cNvPr id="4" name="斜纹 3"/>
          <p:cNvSpPr/>
          <p:nvPr/>
        </p:nvSpPr>
        <p:spPr>
          <a:xfrm>
            <a:off x="2353" y="0"/>
            <a:ext cx="638582" cy="615297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5075" y="5648770"/>
            <a:ext cx="1661993" cy="5042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</a:rPr>
              <a:t>！</a:t>
            </a:r>
            <a:endParaRPr lang="zh-CN" altLang="en-US" sz="9600" dirty="0"/>
          </a:p>
        </p:txBody>
      </p:sp>
      <p:sp>
        <p:nvSpPr>
          <p:cNvPr id="9" name="文本框 8"/>
          <p:cNvSpPr txBox="1"/>
          <p:nvPr/>
        </p:nvSpPr>
        <p:spPr>
          <a:xfrm>
            <a:off x="9565787" y="6396335"/>
            <a:ext cx="136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Last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.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671" y="-2949"/>
            <a:ext cx="902329" cy="917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559786" y="2080901"/>
            <a:ext cx="5868745" cy="47770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0070" y="659130"/>
            <a:ext cx="8596630" cy="5972175"/>
          </a:xfrm>
        </p:spPr>
        <p:txBody>
          <a:bodyPr>
            <a:normAutofit/>
          </a:bodyPr>
          <a:lstStyle/>
          <a:p>
            <a:r>
              <a:rPr lang="zh-CN" altLang="en-US" sz="45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45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组长：</a:t>
            </a:r>
            <a:r>
              <a:rPr lang="zh-CN" altLang="en-US" sz="54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韩学历</a:t>
            </a:r>
            <a:br>
              <a:rPr lang="en-US" altLang="zh-CN" sz="45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br>
              <a:rPr lang="en-US" altLang="zh-CN" sz="4500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5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45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分工：</a:t>
            </a:r>
            <a:r>
              <a:rPr lang="zh-CN" altLang="en-US" sz="60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主讲人，</a:t>
            </a:r>
            <a:br>
              <a:rPr lang="zh-CN" altLang="en-US" sz="60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60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编写程序</a:t>
            </a:r>
            <a:endParaRPr lang="zh-CN" altLang="en-US" sz="6000" dirty="0" smtClean="0">
              <a:solidFill>
                <a:srgbClr val="508927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" name="虚尾箭头 10"/>
          <p:cNvSpPr/>
          <p:nvPr/>
        </p:nvSpPr>
        <p:spPr>
          <a:xfrm>
            <a:off x="0" y="42729"/>
            <a:ext cx="978408" cy="828942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40145" y="103257"/>
            <a:ext cx="4539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 smtClean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zh-CN" altLang="en-US" sz="4000" b="0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075" y="-188007"/>
            <a:ext cx="1384417" cy="127332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58" y="4557268"/>
            <a:ext cx="3824400" cy="271020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8195"/>
            <a:ext cx="2293714" cy="1979067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5110205" y="5088195"/>
            <a:ext cx="4555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endParaRPr lang="zh-CN" alt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559786" y="2080901"/>
            <a:ext cx="5868745" cy="47770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0070" y="631825"/>
            <a:ext cx="8596630" cy="5594350"/>
          </a:xfrm>
        </p:spPr>
        <p:txBody>
          <a:bodyPr>
            <a:normAutofit/>
          </a:bodyPr>
          <a:lstStyle/>
          <a:p>
            <a:r>
              <a:rPr lang="zh-CN" altLang="en-US" sz="45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4500" dirty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组员：</a:t>
            </a:r>
            <a:r>
              <a:rPr lang="zh-CN" altLang="en-US" sz="5400" dirty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朱伟浩</a:t>
            </a:r>
            <a:br>
              <a:rPr lang="en-US" altLang="zh-CN" sz="4500" dirty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br>
              <a:rPr lang="en-US" altLang="zh-CN" sz="4500" dirty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500" dirty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45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分工</a:t>
            </a:r>
            <a:r>
              <a:rPr lang="zh-CN" altLang="en-US" sz="4500" dirty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</a:t>
            </a:r>
            <a:r>
              <a:rPr lang="zh-CN" altLang="en-US" sz="6000" dirty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编写程序，</a:t>
            </a:r>
            <a:br>
              <a:rPr lang="zh-CN" altLang="en-US" sz="6000" dirty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6000" dirty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问题解决</a:t>
            </a:r>
            <a:endParaRPr lang="zh-CN" altLang="en-US" sz="6000" dirty="0">
              <a:solidFill>
                <a:srgbClr val="508927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虚尾箭头 8"/>
          <p:cNvSpPr/>
          <p:nvPr/>
        </p:nvSpPr>
        <p:spPr>
          <a:xfrm>
            <a:off x="0" y="42729"/>
            <a:ext cx="978408" cy="828942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50348" y="103257"/>
            <a:ext cx="4539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zh-CN" altLang="en-US" sz="4000" b="0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075" y="-188007"/>
            <a:ext cx="1384417" cy="12733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58" y="4539401"/>
            <a:ext cx="3824400" cy="271020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8195"/>
            <a:ext cx="2293714" cy="197906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178571" y="5074551"/>
            <a:ext cx="4555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endParaRPr lang="zh-CN" alt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559786" y="2080901"/>
            <a:ext cx="5868745" cy="47770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9829" y="647948"/>
            <a:ext cx="8596668" cy="5389548"/>
          </a:xfrm>
        </p:spPr>
        <p:txBody>
          <a:bodyPr>
            <a:normAutofit/>
          </a:bodyPr>
          <a:lstStyle/>
          <a:p>
            <a:r>
              <a:rPr lang="zh-CN" altLang="en-US" sz="45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45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组员</a:t>
            </a:r>
            <a:r>
              <a:rPr lang="zh-CN" altLang="en-US" sz="4500" dirty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</a:t>
            </a:r>
            <a:r>
              <a:rPr lang="zh-CN" altLang="en-US" sz="5400" dirty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姜华卿</a:t>
            </a:r>
            <a:br>
              <a:rPr lang="en-US" altLang="zh-CN" sz="5400" dirty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br>
              <a:rPr lang="en-US" altLang="zh-CN" sz="4500" dirty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5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45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分工</a:t>
            </a:r>
            <a:r>
              <a:rPr lang="zh-CN" altLang="en-US" sz="45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</a:t>
            </a:r>
            <a:r>
              <a:rPr lang="zh-CN" altLang="en-US" sz="6600" dirty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素材</a:t>
            </a:r>
            <a:r>
              <a:rPr lang="zh-CN" altLang="en-US" sz="66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收集</a:t>
            </a:r>
            <a:br>
              <a:rPr lang="en-US" altLang="zh-CN" sz="66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66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66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与制作，</a:t>
            </a:r>
            <a:br>
              <a:rPr lang="zh-CN" altLang="en-US" sz="66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66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检查程序</a:t>
            </a:r>
            <a:endParaRPr lang="zh-CN" altLang="en-US" sz="6600" dirty="0" smtClean="0">
              <a:solidFill>
                <a:srgbClr val="508927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虚尾箭头 4"/>
          <p:cNvSpPr/>
          <p:nvPr/>
        </p:nvSpPr>
        <p:spPr>
          <a:xfrm>
            <a:off x="0" y="42729"/>
            <a:ext cx="978408" cy="828942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0348" y="103257"/>
            <a:ext cx="4539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zh-CN" altLang="en-US" sz="4000" b="0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075" y="-188007"/>
            <a:ext cx="1384417" cy="12733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58" y="4548215"/>
            <a:ext cx="3824400" cy="27102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8195"/>
            <a:ext cx="2293714" cy="197906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178571" y="5074551"/>
            <a:ext cx="4555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  <a:endParaRPr lang="zh-CN" alt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559786" y="2080901"/>
            <a:ext cx="5868745" cy="47770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0070" y="637540"/>
            <a:ext cx="8596630" cy="5936615"/>
          </a:xfrm>
        </p:spPr>
        <p:txBody>
          <a:bodyPr>
            <a:normAutofit/>
          </a:bodyPr>
          <a:lstStyle/>
          <a:p>
            <a:r>
              <a:rPr lang="zh-CN" altLang="en-US" sz="45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组员</a:t>
            </a:r>
            <a:r>
              <a:rPr lang="zh-CN" altLang="en-US" sz="4500" dirty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</a:t>
            </a:r>
            <a:r>
              <a:rPr lang="zh-CN" altLang="en-US" sz="5400" dirty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过严耀</a:t>
            </a:r>
            <a:br>
              <a:rPr lang="en-US" altLang="zh-CN" sz="4500" dirty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br>
              <a:rPr lang="en-US" altLang="zh-CN" sz="4500" dirty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5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45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分工</a:t>
            </a:r>
            <a:r>
              <a:rPr lang="zh-CN" altLang="en-US" sz="45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</a:t>
            </a:r>
            <a:r>
              <a:rPr lang="en-US" altLang="zh-CN" sz="6000" dirty="0" err="1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ppt</a:t>
            </a:r>
            <a:r>
              <a:rPr lang="zh-CN" altLang="en-US" sz="60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制作，</a:t>
            </a:r>
            <a:br>
              <a:rPr lang="zh-CN" altLang="en-US" sz="60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6000" dirty="0" smtClean="0">
                <a:solidFill>
                  <a:srgbClr val="50892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思路提供</a:t>
            </a:r>
            <a:endParaRPr lang="zh-CN" altLang="en-US" sz="6000" dirty="0" smtClean="0">
              <a:solidFill>
                <a:srgbClr val="508927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虚尾箭头 5"/>
          <p:cNvSpPr/>
          <p:nvPr/>
        </p:nvSpPr>
        <p:spPr>
          <a:xfrm>
            <a:off x="0" y="42729"/>
            <a:ext cx="978408" cy="828942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0348" y="103257"/>
            <a:ext cx="4539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zh-CN" altLang="en-US" sz="4000" b="0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075" y="-188007"/>
            <a:ext cx="1384417" cy="12733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58" y="4539161"/>
            <a:ext cx="3824400" cy="27102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8195"/>
            <a:ext cx="2293714" cy="197906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110205" y="5088195"/>
            <a:ext cx="4555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  <a:endParaRPr lang="zh-CN" alt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504202" y="196553"/>
            <a:ext cx="5930781" cy="65161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76630" y="457707"/>
            <a:ext cx="616727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制作项目</a:t>
            </a:r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:</a:t>
            </a:r>
            <a:r>
              <a:rPr lang="zh-CN" altLang="en-US" sz="4000" dirty="0" smtClean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熊猫</a:t>
            </a:r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爬</a:t>
            </a:r>
            <a:r>
              <a:rPr lang="zh-CN" altLang="en-US" sz="4000" dirty="0" smtClean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树</a:t>
            </a:r>
            <a:endParaRPr lang="en-US" altLang="zh-CN" sz="4000" dirty="0">
              <a:solidFill>
                <a:schemeClr val="accent1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r>
              <a:rPr lang="en-US" altLang="zh-CN" sz="3200" dirty="0" smtClean="0">
                <a:solidFill>
                  <a:schemeClr val="accent1">
                    <a:lumMod val="75000"/>
                  </a:schemeClr>
                </a:solidFill>
              </a:rPr>
              <a:t>                ——panda-up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项目构思</a:t>
            </a:r>
            <a:r>
              <a:rPr lang="zh-CN" altLang="en-US" sz="4000" dirty="0" smtClean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：熊猫爬树一</a:t>
            </a:r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款</a:t>
            </a:r>
            <a:r>
              <a:rPr lang="en-US" altLang="zh-CN" sz="4000" dirty="0" err="1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nokia</a:t>
            </a:r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手机游戏的经典作</a:t>
            </a:r>
            <a:r>
              <a:rPr lang="zh-CN" altLang="en-US" sz="4000" dirty="0" smtClean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，有一定怀旧的理念在里面，正因此我们小组选择去制作这款游戏。另外取的英文名则是寓意着对在座各位的祝福，希望大家更上一步！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sp>
        <p:nvSpPr>
          <p:cNvPr id="12" name="斜纹 11"/>
          <p:cNvSpPr/>
          <p:nvPr/>
        </p:nvSpPr>
        <p:spPr>
          <a:xfrm>
            <a:off x="2353" y="0"/>
            <a:ext cx="638582" cy="615297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671" y="-2949"/>
            <a:ext cx="902329" cy="917349"/>
          </a:xfrm>
          <a:prstGeom prst="rect">
            <a:avLst/>
          </a:prstGeom>
        </p:spPr>
      </p:pic>
      <p:pic>
        <p:nvPicPr>
          <p:cNvPr id="2" name="图片 1" descr="webwxgetmsgimg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25" y="1659890"/>
            <a:ext cx="2425700" cy="3538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53" y="0"/>
            <a:ext cx="3849052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51042" y="354650"/>
            <a:ext cx="921385" cy="38156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游戏开始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界面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075" y="-188007"/>
            <a:ext cx="1384417" cy="1273323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 rot="20321074">
            <a:off x="2345123" y="4651211"/>
            <a:ext cx="725748" cy="633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斜纹 9"/>
          <p:cNvSpPr/>
          <p:nvPr/>
        </p:nvSpPr>
        <p:spPr>
          <a:xfrm>
            <a:off x="2353" y="0"/>
            <a:ext cx="638582" cy="615297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1042" y="354650"/>
            <a:ext cx="921385" cy="34439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游戏界面</a:t>
            </a:r>
            <a:endParaRPr lang="zh-CN" altLang="en-US" sz="4800" dirty="0" smtClean="0">
              <a:solidFill>
                <a:schemeClr val="accent1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075" y="-188007"/>
            <a:ext cx="1384417" cy="1273323"/>
          </a:xfrm>
          <a:prstGeom prst="rect">
            <a:avLst/>
          </a:prstGeom>
        </p:spPr>
      </p:pic>
      <p:sp>
        <p:nvSpPr>
          <p:cNvPr id="2" name="棱台 1"/>
          <p:cNvSpPr/>
          <p:nvPr/>
        </p:nvSpPr>
        <p:spPr>
          <a:xfrm>
            <a:off x="7140390" y="4087980"/>
            <a:ext cx="751859" cy="760404"/>
          </a:xfrm>
          <a:prstGeom prst="bevel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棱台 8"/>
          <p:cNvSpPr/>
          <p:nvPr/>
        </p:nvSpPr>
        <p:spPr>
          <a:xfrm>
            <a:off x="7968663" y="4944895"/>
            <a:ext cx="751859" cy="760404"/>
          </a:xfrm>
          <a:prstGeom prst="bevel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棱台 10"/>
          <p:cNvSpPr/>
          <p:nvPr/>
        </p:nvSpPr>
        <p:spPr>
          <a:xfrm>
            <a:off x="7140390" y="4944895"/>
            <a:ext cx="751859" cy="760404"/>
          </a:xfrm>
          <a:prstGeom prst="bevel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棱台 11"/>
          <p:cNvSpPr/>
          <p:nvPr/>
        </p:nvSpPr>
        <p:spPr>
          <a:xfrm>
            <a:off x="6312117" y="4944895"/>
            <a:ext cx="751859" cy="760404"/>
          </a:xfrm>
          <a:prstGeom prst="bevel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直角上箭头 16"/>
          <p:cNvSpPr/>
          <p:nvPr/>
        </p:nvSpPr>
        <p:spPr>
          <a:xfrm rot="5400000">
            <a:off x="665067" y="3329512"/>
            <a:ext cx="952945" cy="93818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斜纹 18"/>
          <p:cNvSpPr/>
          <p:nvPr/>
        </p:nvSpPr>
        <p:spPr>
          <a:xfrm>
            <a:off x="2353" y="0"/>
            <a:ext cx="638582" cy="615297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左箭头 28"/>
          <p:cNvSpPr/>
          <p:nvPr/>
        </p:nvSpPr>
        <p:spPr>
          <a:xfrm>
            <a:off x="6577751" y="5211928"/>
            <a:ext cx="220590" cy="226337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左箭头 29"/>
          <p:cNvSpPr/>
          <p:nvPr/>
        </p:nvSpPr>
        <p:spPr>
          <a:xfrm rot="5400000">
            <a:off x="7403150" y="4355014"/>
            <a:ext cx="220590" cy="226337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左箭头 30"/>
          <p:cNvSpPr/>
          <p:nvPr/>
        </p:nvSpPr>
        <p:spPr>
          <a:xfrm flipH="1">
            <a:off x="8234297" y="5211927"/>
            <a:ext cx="220590" cy="226337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左箭头 31"/>
          <p:cNvSpPr/>
          <p:nvPr/>
        </p:nvSpPr>
        <p:spPr>
          <a:xfrm rot="16200000">
            <a:off x="7403151" y="5209054"/>
            <a:ext cx="220590" cy="226337"/>
          </a:xfrm>
          <a:prstGeom prst="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5995429" y="3155470"/>
            <a:ext cx="27250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操作方式：</a:t>
            </a:r>
            <a:endParaRPr lang="zh-CN" altLang="en-US" sz="4400" dirty="0">
              <a:solidFill>
                <a:schemeClr val="accent1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pic>
        <p:nvPicPr>
          <p:cNvPr id="5" name="图片 4" descr="0VAO`KKC)7RY3$(PGO25}U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740" y="-264795"/>
            <a:ext cx="3848735" cy="7122795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1" grpId="0" animBg="1"/>
      <p:bldP spid="12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79" y="0"/>
            <a:ext cx="385762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0875" y="354965"/>
            <a:ext cx="921385" cy="39770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游戏结束界面</a:t>
            </a:r>
            <a:endParaRPr lang="zh-CN" altLang="en-US" sz="4800" dirty="0" smtClean="0">
              <a:solidFill>
                <a:schemeClr val="accent1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075" y="-188007"/>
            <a:ext cx="1384417" cy="1273323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 rot="20321074">
            <a:off x="2334963" y="4641051"/>
            <a:ext cx="725748" cy="633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斜纹 7"/>
          <p:cNvSpPr/>
          <p:nvPr/>
        </p:nvSpPr>
        <p:spPr>
          <a:xfrm>
            <a:off x="2353" y="0"/>
            <a:ext cx="638582" cy="615297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666653" y="2869949"/>
            <a:ext cx="50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panda_fall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5" y="2711450"/>
            <a:ext cx="1180465" cy="1435100"/>
          </a:xfrm>
          <a:prstGeom prst="rect">
            <a:avLst/>
          </a:prstGeom>
        </p:spPr>
      </p:pic>
      <p:pic>
        <p:nvPicPr>
          <p:cNvPr id="7" name="图片 6" descr="bug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085" y="1578610"/>
            <a:ext cx="406400" cy="495300"/>
          </a:xfrm>
          <a:prstGeom prst="rect">
            <a:avLst/>
          </a:prstGeom>
        </p:spPr>
      </p:pic>
      <p:pic>
        <p:nvPicPr>
          <p:cNvPr id="9" name="图片 8" descr="panda_lef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8440" y="779145"/>
            <a:ext cx="848360" cy="1005205"/>
          </a:xfrm>
          <a:prstGeom prst="rect">
            <a:avLst/>
          </a:prstGeom>
        </p:spPr>
      </p:pic>
      <p:sp>
        <p:nvSpPr>
          <p:cNvPr id="10" name="左箭头 9"/>
          <p:cNvSpPr/>
          <p:nvPr/>
        </p:nvSpPr>
        <p:spPr>
          <a:xfrm>
            <a:off x="5933440" y="3362325"/>
            <a:ext cx="724535" cy="6026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左箭头 10"/>
          <p:cNvSpPr/>
          <p:nvPr/>
        </p:nvSpPr>
        <p:spPr>
          <a:xfrm rot="18480000">
            <a:off x="7571105" y="2098040"/>
            <a:ext cx="724535" cy="6026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QU2}P@9738B3H)]`}7BB`}V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050" y="2226310"/>
            <a:ext cx="684530" cy="64389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778250" y="2504440"/>
            <a:ext cx="224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0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0" grpId="0" animBg="1"/>
      <p:bldP spid="14" grpId="0"/>
    </p:bldLst>
  </p:timing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平面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90C226"/>
    </a:accent1>
    <a:accent2>
      <a:srgbClr val="54A021"/>
    </a:accent2>
    <a:accent3>
      <a:srgbClr val="E6B91E"/>
    </a:accent3>
    <a:accent4>
      <a:srgbClr val="E76618"/>
    </a:accent4>
    <a:accent5>
      <a:srgbClr val="C42F1A"/>
    </a:accent5>
    <a:accent6>
      <a:srgbClr val="918655"/>
    </a:accent6>
    <a:hlink>
      <a:srgbClr val="99CA3C"/>
    </a:hlink>
    <a:folHlink>
      <a:srgbClr val="B9D18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</Words>
  <Application>WPS 演示</Application>
  <PresentationFormat>宽屏</PresentationFormat>
  <Paragraphs>60</Paragraphs>
  <Slides>10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宋体</vt:lpstr>
      <vt:lpstr>Wingdings</vt:lpstr>
      <vt:lpstr>Wingdings 3</vt:lpstr>
      <vt:lpstr>Arial</vt:lpstr>
      <vt:lpstr>隶书</vt:lpstr>
      <vt:lpstr>华文彩云</vt:lpstr>
      <vt:lpstr>华文新魏</vt:lpstr>
      <vt:lpstr>Trebuchet MS</vt:lpstr>
      <vt:lpstr>微软雅黑</vt:lpstr>
      <vt:lpstr>Arial Unicode MS</vt:lpstr>
      <vt:lpstr>方正姚体</vt:lpstr>
      <vt:lpstr>Calibri</vt:lpstr>
      <vt:lpstr>平面</vt:lpstr>
      <vt:lpstr>PowerPoint 演示文稿</vt:lpstr>
      <vt:lpstr> 组长：韩学历   分工：主讲人，  编写程序</vt:lpstr>
      <vt:lpstr> 组员：朱伟浩   分工：编写程序，  问题解决</vt:lpstr>
      <vt:lpstr> 组员：姜华卿   分工：素材收集  与制作， 检查程序</vt:lpstr>
      <vt:lpstr> 组员：过严耀   分工：ppt制作，  思路提供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guo</dc:creator>
  <cp:lastModifiedBy>无心之失</cp:lastModifiedBy>
  <cp:revision>34</cp:revision>
  <dcterms:created xsi:type="dcterms:W3CDTF">2018-09-05T02:20:00Z</dcterms:created>
  <dcterms:modified xsi:type="dcterms:W3CDTF">2018-09-05T11:03:49Z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